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601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67" autoAdjust="0"/>
    <p:restoredTop sz="94660"/>
  </p:normalViewPr>
  <p:slideViewPr>
    <p:cSldViewPr>
      <p:cViewPr>
        <p:scale>
          <a:sx n="125" d="100"/>
          <a:sy n="125" d="100"/>
        </p:scale>
        <p:origin x="1320" y="-858"/>
      </p:cViewPr>
      <p:guideLst>
        <p:guide orient="horz" pos="3024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982596"/>
            <a:ext cx="6217920" cy="205803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440680"/>
            <a:ext cx="512064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F1E0-8BC4-4BC6-9502-1324C2BFE7D7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F1E0-8BC4-4BC6-9502-1324C2BFE7D7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243071" y="537845"/>
            <a:ext cx="1316990" cy="114703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2101" y="537845"/>
            <a:ext cx="3829050" cy="114703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F1E0-8BC4-4BC6-9502-1324C2BFE7D7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F1E0-8BC4-4BC6-9502-1324C2BFE7D7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6169661"/>
            <a:ext cx="6217920" cy="190690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4069399"/>
            <a:ext cx="6217920" cy="210026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F1E0-8BC4-4BC6-9502-1324C2BFE7D7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2100" y="3135948"/>
            <a:ext cx="2573020" cy="88722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87040" y="3135948"/>
            <a:ext cx="2573020" cy="88722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F1E0-8BC4-4BC6-9502-1324C2BFE7D7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49158"/>
            <a:ext cx="3232150" cy="8956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3044825"/>
            <a:ext cx="3232150" cy="55318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2149158"/>
            <a:ext cx="3233420" cy="8956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044825"/>
            <a:ext cx="3233420" cy="55318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F1E0-8BC4-4BC6-9502-1324C2BFE7D7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F1E0-8BC4-4BC6-9502-1324C2BFE7D7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F1E0-8BC4-4BC6-9502-1324C2BFE7D7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82270"/>
            <a:ext cx="2406650" cy="162687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382271"/>
            <a:ext cx="4089400" cy="819435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2009141"/>
            <a:ext cx="2406650" cy="65674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F1E0-8BC4-4BC6-9502-1324C2BFE7D7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0"/>
            <a:ext cx="4389120" cy="79343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3"/>
            <a:ext cx="4389120" cy="11268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FF1E0-8BC4-4BC6-9502-1324C2BFE7D7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84493"/>
            <a:ext cx="658368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40281"/>
            <a:ext cx="6583680" cy="6336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898891"/>
            <a:ext cx="17068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FF1E0-8BC4-4BC6-9502-1324C2BFE7D7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898891"/>
            <a:ext cx="23164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898891"/>
            <a:ext cx="170688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C1C76-A7E4-4193-BC1A-BF3AA185C9C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2590800" y="342900"/>
            <a:ext cx="4572000" cy="814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Computer Applications</a:t>
            </a:r>
          </a:p>
          <a:p>
            <a:pPr algn="ctr" rtl="0"/>
            <a:r>
              <a:rPr lang="en-US" sz="3600" kern="10" spc="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Fall  </a:t>
            </a:r>
            <a:r>
              <a:rPr lang="en-US" sz="3600" kern="10" spc="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2018</a:t>
            </a:r>
          </a:p>
        </p:txBody>
      </p:sp>
      <p:sp>
        <p:nvSpPr>
          <p:cNvPr id="1028" name="WordArt 4"/>
          <p:cNvSpPr>
            <a:spLocks noChangeArrowheads="1" noChangeShapeType="1" noTextEdit="1"/>
          </p:cNvSpPr>
          <p:nvPr/>
        </p:nvSpPr>
        <p:spPr bwMode="auto">
          <a:xfrm>
            <a:off x="3459163" y="1384300"/>
            <a:ext cx="2900362" cy="355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Notebook  /  MP1</a:t>
            </a:r>
            <a:endParaRPr lang="en-US" sz="3600" kern="10" spc="0" dirty="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7680" y="1905000"/>
            <a:ext cx="685800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n-US" sz="1600" b="1" dirty="0" smtClean="0"/>
              <a:t>NO LATE NOTEBOOKS WILL BE ACCEPTED</a:t>
            </a:r>
          </a:p>
          <a:p>
            <a:pPr lvl="0" algn="ctr">
              <a:lnSpc>
                <a:spcPct val="150000"/>
              </a:lnSpc>
            </a:pPr>
            <a:endParaRPr lang="en-US" sz="800" b="1" dirty="0"/>
          </a:p>
          <a:p>
            <a:pPr marL="231775" lvl="0" indent="-231775">
              <a:lnSpc>
                <a:spcPct val="150000"/>
              </a:lnSpc>
              <a:buAutoNum type="arabicPeriod"/>
            </a:pPr>
            <a:r>
              <a:rPr lang="en-US" sz="1600" dirty="0" smtClean="0"/>
              <a:t>Class </a:t>
            </a:r>
            <a:r>
              <a:rPr lang="en-US" sz="1600" dirty="0" smtClean="0"/>
              <a:t>handouts  </a:t>
            </a:r>
            <a:r>
              <a:rPr lang="en-US" sz="1600" dirty="0"/>
              <a:t>1</a:t>
            </a:r>
            <a:r>
              <a:rPr lang="en-US" sz="1600" dirty="0" smtClean="0"/>
              <a:t>0</a:t>
            </a:r>
            <a:r>
              <a:rPr lang="en-US" sz="1600" dirty="0" smtClean="0"/>
              <a:t>%  </a:t>
            </a:r>
            <a:br>
              <a:rPr lang="en-US" sz="1600" dirty="0" smtClean="0"/>
            </a:br>
            <a:r>
              <a:rPr lang="en-US" sz="1600" dirty="0" smtClean="0"/>
              <a:t>Parent/Student/Teacher</a:t>
            </a:r>
            <a:r>
              <a:rPr lang="en-US" sz="1600" dirty="0" smtClean="0"/>
              <a:t>, </a:t>
            </a:r>
            <a:r>
              <a:rPr lang="en-US" sz="1600" dirty="0" smtClean="0"/>
              <a:t>Syllabus, </a:t>
            </a:r>
            <a:r>
              <a:rPr lang="en-US" sz="1600" dirty="0" smtClean="0"/>
              <a:t>Electronic Device Policy, </a:t>
            </a:r>
            <a:br>
              <a:rPr lang="en-US" sz="1600" dirty="0" smtClean="0"/>
            </a:br>
            <a:r>
              <a:rPr lang="en-US" sz="1600" dirty="0" smtClean="0"/>
              <a:t>Computer Basics </a:t>
            </a:r>
            <a:r>
              <a:rPr lang="en-US" sz="1600" dirty="0" smtClean="0"/>
              <a:t>Roadmap, GMETRIX Codes, Project Presentation Rubric, Homework/Classwork Rubric</a:t>
            </a:r>
            <a:endParaRPr lang="en-US" sz="1600" dirty="0"/>
          </a:p>
          <a:p>
            <a:pPr lvl="0">
              <a:lnSpc>
                <a:spcPct val="150000"/>
              </a:lnSpc>
            </a:pPr>
            <a:r>
              <a:rPr lang="en-US" sz="1600" dirty="0" smtClean="0"/>
              <a:t>2. Classroom and homework assignments:  </a:t>
            </a:r>
            <a:r>
              <a:rPr lang="en-US" sz="1600" dirty="0"/>
              <a:t>4</a:t>
            </a:r>
            <a:r>
              <a:rPr lang="en-US" sz="1600" dirty="0" smtClean="0"/>
              <a:t>0</a:t>
            </a:r>
            <a:r>
              <a:rPr lang="en-US" sz="1600" dirty="0" smtClean="0"/>
              <a:t>%</a:t>
            </a:r>
            <a:br>
              <a:rPr lang="en-US" sz="1600" dirty="0" smtClean="0"/>
            </a:br>
            <a:r>
              <a:rPr lang="en-US" sz="1600" dirty="0" smtClean="0"/>
              <a:t>     Sample </a:t>
            </a:r>
            <a:r>
              <a:rPr lang="en-US" sz="1600" dirty="0" smtClean="0"/>
              <a:t>Tests </a:t>
            </a:r>
            <a:r>
              <a:rPr lang="en-US" sz="1600" dirty="0" smtClean="0"/>
              <a:t>1-5, library assignment, store visit form, </a:t>
            </a:r>
            <a:br>
              <a:rPr lang="en-US" sz="1600" dirty="0" smtClean="0"/>
            </a:br>
            <a:r>
              <a:rPr lang="en-US" sz="1600" dirty="0" smtClean="0"/>
              <a:t>    “Is Your Electronic Device Harming You?”, computer system information</a:t>
            </a:r>
            <a:endParaRPr lang="en-US" sz="1600" dirty="0" smtClean="0"/>
          </a:p>
          <a:p>
            <a:pPr lvl="0">
              <a:lnSpc>
                <a:spcPct val="150000"/>
              </a:lnSpc>
            </a:pPr>
            <a:r>
              <a:rPr lang="en-US" sz="1600" dirty="0" smtClean="0"/>
              <a:t>3. Projects:  Computer </a:t>
            </a:r>
            <a:r>
              <a:rPr lang="en-US" sz="1600" dirty="0" smtClean="0"/>
              <a:t>Purchase, </a:t>
            </a:r>
            <a:r>
              <a:rPr lang="en-US" sz="1600" dirty="0" smtClean="0"/>
              <a:t>Computer Purchase Presentation</a:t>
            </a:r>
          </a:p>
          <a:p>
            <a:pPr lvl="0">
              <a:lnSpc>
                <a:spcPct val="150000"/>
              </a:lnSpc>
            </a:pPr>
            <a:r>
              <a:rPr lang="en-US" sz="1600" dirty="0"/>
              <a:t> </a:t>
            </a:r>
            <a:r>
              <a:rPr lang="en-US" sz="1600" dirty="0" smtClean="0"/>
              <a:t>                     Jeopardy Game    </a:t>
            </a:r>
            <a:r>
              <a:rPr lang="en-US" sz="1600" dirty="0"/>
              <a:t>3</a:t>
            </a:r>
            <a:r>
              <a:rPr lang="en-US" sz="1600" dirty="0" smtClean="0"/>
              <a:t>0%</a:t>
            </a:r>
            <a:endParaRPr lang="en-US" sz="1600" dirty="0"/>
          </a:p>
          <a:p>
            <a:pPr lvl="0">
              <a:lnSpc>
                <a:spcPct val="150000"/>
              </a:lnSpc>
            </a:pPr>
            <a:r>
              <a:rPr lang="en-US" sz="1600" dirty="0" smtClean="0"/>
              <a:t>3. Test </a:t>
            </a:r>
            <a:r>
              <a:rPr lang="en-US" sz="1600" dirty="0" err="1" smtClean="0"/>
              <a:t>Scantrons</a:t>
            </a:r>
            <a:r>
              <a:rPr lang="en-US" sz="1600" dirty="0" smtClean="0"/>
              <a:t>:  10%</a:t>
            </a:r>
          </a:p>
          <a:p>
            <a:pPr lvl="0">
              <a:lnSpc>
                <a:spcPct val="150000"/>
              </a:lnSpc>
            </a:pPr>
            <a:r>
              <a:rPr lang="en-US" sz="1600" dirty="0" smtClean="0"/>
              <a:t>4.  Did you hand in a notebook (separate, with sleeves) on time?   10%</a:t>
            </a:r>
            <a:endParaRPr lang="en-US" sz="1600" dirty="0"/>
          </a:p>
          <a:p>
            <a:pPr>
              <a:lnSpc>
                <a:spcPct val="150000"/>
              </a:lnSpc>
            </a:pPr>
            <a:endParaRPr lang="en-US" sz="1600" dirty="0" smtClean="0"/>
          </a:p>
          <a:p>
            <a:pPr>
              <a:lnSpc>
                <a:spcPct val="150000"/>
              </a:lnSpc>
            </a:pPr>
            <a:r>
              <a:rPr lang="en-US" sz="1600" dirty="0" smtClean="0"/>
              <a:t>Minus:</a:t>
            </a:r>
          </a:p>
          <a:p>
            <a:pPr>
              <a:lnSpc>
                <a:spcPct val="150000"/>
              </a:lnSpc>
            </a:pPr>
            <a:r>
              <a:rPr lang="en-US" sz="1600" dirty="0" smtClean="0"/>
              <a:t>Is </a:t>
            </a:r>
            <a:r>
              <a:rPr lang="en-US" sz="1600" dirty="0"/>
              <a:t>your name and period number clearly written on the cover?  </a:t>
            </a:r>
            <a:r>
              <a:rPr lang="en-US" sz="1600" dirty="0" smtClean="0"/>
              <a:t>  - </a:t>
            </a:r>
            <a:r>
              <a:rPr lang="en-US" sz="1600" dirty="0"/>
              <a:t>5</a:t>
            </a:r>
            <a:r>
              <a:rPr lang="en-US" sz="1600" dirty="0" smtClean="0"/>
              <a:t>%  </a:t>
            </a:r>
            <a:r>
              <a:rPr lang="en-US" sz="1600" dirty="0"/>
              <a:t>if missing</a:t>
            </a:r>
          </a:p>
          <a:p>
            <a:pPr>
              <a:lnSpc>
                <a:spcPct val="150000"/>
              </a:lnSpc>
            </a:pPr>
            <a:r>
              <a:rPr lang="en-US" sz="1600" dirty="0"/>
              <a:t>Is your notebook in good condition, organized well, </a:t>
            </a:r>
            <a:r>
              <a:rPr lang="en-US" sz="1600" dirty="0" smtClean="0"/>
              <a:t>and </a:t>
            </a:r>
            <a:r>
              <a:rPr lang="en-US" sz="1600" dirty="0"/>
              <a:t>presented nicely?  </a:t>
            </a:r>
            <a:br>
              <a:rPr lang="en-US" sz="1600" dirty="0"/>
            </a:br>
            <a:r>
              <a:rPr lang="en-US" sz="1600" dirty="0" smtClean="0"/>
              <a:t>        - </a:t>
            </a:r>
            <a:r>
              <a:rPr lang="en-US" sz="1600" dirty="0"/>
              <a:t>5%  </a:t>
            </a:r>
            <a:r>
              <a:rPr lang="en-US" sz="1600" dirty="0" smtClean="0"/>
              <a:t>   if </a:t>
            </a:r>
            <a:r>
              <a:rPr lang="en-US" sz="1600" dirty="0"/>
              <a:t>notebook is not in presentable </a:t>
            </a:r>
            <a:r>
              <a:rPr lang="en-US" sz="1600" dirty="0" smtClean="0"/>
              <a:t>condition.</a:t>
            </a:r>
            <a:endParaRPr lang="en-US" sz="1600" dirty="0"/>
          </a:p>
          <a:p>
            <a:r>
              <a:rPr lang="en-US" sz="1600" dirty="0"/>
              <a:t> </a:t>
            </a:r>
          </a:p>
          <a:p>
            <a:r>
              <a:rPr lang="en-US" sz="1600" u="sng" dirty="0"/>
              <a:t>Grade</a:t>
            </a:r>
            <a:endParaRPr lang="en-US" sz="1600" dirty="0"/>
          </a:p>
          <a:p>
            <a:endParaRPr lang="en-US" sz="1600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185738"/>
            <a:ext cx="1998663" cy="157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17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Impact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fsuteam</dc:creator>
  <cp:lastModifiedBy>Joel Landy</cp:lastModifiedBy>
  <cp:revision>18</cp:revision>
  <dcterms:created xsi:type="dcterms:W3CDTF">2014-03-14T18:53:15Z</dcterms:created>
  <dcterms:modified xsi:type="dcterms:W3CDTF">2018-10-11T14:48:13Z</dcterms:modified>
</cp:coreProperties>
</file>